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4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Venipuncture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80" y="6241545"/>
            <a:ext cx="2093980" cy="39319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makes perfect!</a:t>
            </a:r>
            <a:endParaRPr lang="en-US" dirty="0"/>
          </a:p>
        </p:txBody>
      </p:sp>
      <p:pic>
        <p:nvPicPr>
          <p:cNvPr id="5122" name="Picture 2" descr="Image result for blood draw syringe with transparen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2386882"/>
            <a:ext cx="4107815" cy="352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Venipuncture?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17420"/>
            <a:ext cx="7566660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puncture of a vein as part of a medical procedure, typically to withdraw a blood sample or for an intravenous injection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80" y="6241545"/>
            <a:ext cx="2093980" cy="393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948" y="4358006"/>
            <a:ext cx="4497532" cy="13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97" y="4271010"/>
            <a:ext cx="2499360" cy="1405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blood?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from a patient can help us monitor health or diagnose disease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Blood cell count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Blood smear or wet mount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SNAP tests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Blood chemistry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Blood typing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Blood clotting analysis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80" y="6241545"/>
            <a:ext cx="2093980" cy="393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67" y="2935605"/>
            <a:ext cx="29051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get blood?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80" y="6241545"/>
            <a:ext cx="2093980" cy="39319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84110"/>
              </p:ext>
            </p:extLst>
          </p:nvPr>
        </p:nvGraphicFramePr>
        <p:xfrm>
          <a:off x="1003300" y="2057401"/>
          <a:ext cx="81280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Venipuncture Sites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Jugular</a:t>
                      </a:r>
                      <a:r>
                        <a:rPr lang="en-US" baseline="0" dirty="0" smtClean="0"/>
                        <a:t> vein</a:t>
                      </a:r>
                    </a:p>
                    <a:p>
                      <a:r>
                        <a:rPr lang="en-US" baseline="0" dirty="0" smtClean="0"/>
                        <a:t>Cephalic vein</a:t>
                      </a:r>
                    </a:p>
                    <a:p>
                      <a:r>
                        <a:rPr lang="en-US" baseline="0" dirty="0" smtClean="0"/>
                        <a:t>Lateral saphenous vein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Jugular vein</a:t>
                      </a:r>
                    </a:p>
                    <a:p>
                      <a:r>
                        <a:rPr lang="en-US" dirty="0" smtClean="0"/>
                        <a:t>Medial saphenous vein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Ferret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Cephalic vein</a:t>
                      </a:r>
                    </a:p>
                    <a:p>
                      <a:r>
                        <a:rPr lang="en-US" dirty="0" smtClean="0"/>
                        <a:t>Lateral saphenous vein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Rabbit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Lateral saphenous vein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Jugular vein</a:t>
                      </a:r>
                    </a:p>
                    <a:p>
                      <a:r>
                        <a:rPr lang="en-US" dirty="0" smtClean="0"/>
                        <a:t>Coccygeal vein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Jugular vein</a:t>
                      </a:r>
                    </a:p>
                    <a:p>
                      <a:r>
                        <a:rPr lang="en-US" dirty="0" smtClean="0"/>
                        <a:t>Transverse facial vein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4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drawing blood…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80" y="6241545"/>
            <a:ext cx="2093980" cy="39319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1760" y="2183130"/>
            <a:ext cx="10820400" cy="4024125"/>
          </a:xfrm>
        </p:spPr>
        <p:txBody>
          <a:bodyPr>
            <a:normAutofit/>
          </a:bodyPr>
          <a:lstStyle/>
          <a:p>
            <a:r>
              <a:rPr lang="en-US" dirty="0" smtClean="0"/>
              <a:t>Read medical history of animal</a:t>
            </a:r>
          </a:p>
          <a:p>
            <a:r>
              <a:rPr lang="en-US" dirty="0" smtClean="0"/>
              <a:t>Know what tests are needed (some need to warm up)</a:t>
            </a:r>
          </a:p>
          <a:p>
            <a:r>
              <a:rPr lang="en-US" dirty="0" smtClean="0"/>
              <a:t>Collect tubes, syringes and needles</a:t>
            </a:r>
          </a:p>
          <a:p>
            <a:r>
              <a:rPr lang="en-US" dirty="0" smtClean="0"/>
              <a:t>Have assistant restrain animal</a:t>
            </a:r>
          </a:p>
          <a:p>
            <a:r>
              <a:rPr lang="en-US" dirty="0" smtClean="0"/>
              <a:t>Choose site for venipuncture</a:t>
            </a:r>
          </a:p>
          <a:p>
            <a:r>
              <a:rPr lang="en-US" dirty="0" smtClean="0"/>
              <a:t>Relax…it’s only blood!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Image result for blood tub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660" y="3372802"/>
            <a:ext cx="2095500" cy="209550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2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blood?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Restrain animal (preferably with muzzle)</a:t>
            </a:r>
          </a:p>
          <a:p>
            <a:r>
              <a:rPr lang="en-US" dirty="0"/>
              <a:t>Clean venipuncture site with alcohol</a:t>
            </a:r>
          </a:p>
          <a:p>
            <a:r>
              <a:rPr lang="en-US" dirty="0" smtClean="0"/>
              <a:t>Make sure plunger is pushed in before inserting</a:t>
            </a:r>
          </a:p>
          <a:p>
            <a:r>
              <a:rPr lang="en-US" dirty="0" smtClean="0"/>
              <a:t>Insert </a:t>
            </a:r>
            <a:r>
              <a:rPr lang="en-US" dirty="0"/>
              <a:t>needed with sharpest point downward</a:t>
            </a:r>
          </a:p>
          <a:p>
            <a:r>
              <a:rPr lang="en-US" dirty="0" smtClean="0"/>
              <a:t>Slowly </a:t>
            </a:r>
            <a:r>
              <a:rPr lang="en-US" dirty="0"/>
              <a:t>pull on plunger to draw blood</a:t>
            </a:r>
          </a:p>
          <a:p>
            <a:r>
              <a:rPr lang="en-US" dirty="0" smtClean="0"/>
              <a:t>If no blood, gently redirect needle</a:t>
            </a:r>
          </a:p>
          <a:p>
            <a:r>
              <a:rPr lang="en-US" dirty="0" smtClean="0"/>
              <a:t>Remove needle when syringe is full</a:t>
            </a:r>
            <a:endParaRPr lang="en-US" dirty="0"/>
          </a:p>
          <a:p>
            <a:r>
              <a:rPr lang="en-US" dirty="0" smtClean="0"/>
              <a:t>Place </a:t>
            </a:r>
            <a:r>
              <a:rPr lang="en-US" dirty="0"/>
              <a:t>pressure on the venipuncture </a:t>
            </a:r>
            <a:r>
              <a:rPr lang="en-US" dirty="0" smtClean="0"/>
              <a:t>site</a:t>
            </a:r>
          </a:p>
          <a:p>
            <a:r>
              <a:rPr lang="en-US" dirty="0" smtClean="0"/>
              <a:t>Place blood in appropriate tubes</a:t>
            </a:r>
            <a:endParaRPr lang="en-US" dirty="0"/>
          </a:p>
          <a:p>
            <a:r>
              <a:rPr lang="en-US" dirty="0" smtClean="0"/>
              <a:t>Check </a:t>
            </a:r>
            <a:r>
              <a:rPr lang="en-US" dirty="0"/>
              <a:t>venipuncture site for bleeding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80" y="6241545"/>
            <a:ext cx="2093980" cy="393193"/>
          </a:xfrm>
          <a:prstGeom prst="rect">
            <a:avLst/>
          </a:prstGeom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845" y="3526114"/>
            <a:ext cx="3729355" cy="209776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2028988"/>
            <a:ext cx="1943100" cy="1292162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54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Canine restraint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80" y="6241545"/>
            <a:ext cx="2093980" cy="393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5860" y="4732018"/>
            <a:ext cx="19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Jugular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0" y="4732019"/>
            <a:ext cx="19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Cephalic</a:t>
            </a:r>
            <a:endParaRPr lang="en-US" dirty="0"/>
          </a:p>
        </p:txBody>
      </p:sp>
      <p:pic>
        <p:nvPicPr>
          <p:cNvPr id="6146" name="Picture 2" descr="http://infovets.com/books/Canine/B/Images/B710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2251709"/>
            <a:ext cx="3048000" cy="228600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60" y="2251710"/>
            <a:ext cx="3048000" cy="228600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148" name="Picture 4" descr="http://infovets.com/books/Canine/B/Images/B710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2273132"/>
            <a:ext cx="3048000" cy="228600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64830" y="4729142"/>
            <a:ext cx="301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Lateral saphenous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Feline restraint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80" y="6241545"/>
            <a:ext cx="2093980" cy="393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1830" y="4880652"/>
            <a:ext cx="19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Jugular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60870" y="4880652"/>
            <a:ext cx="301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Medial saphenous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624" y="2380224"/>
            <a:ext cx="3288156" cy="2466117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172" name="Picture 4" descr="Image result for cat restraint for jugular blood coll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94" y="2380223"/>
            <a:ext cx="3288155" cy="246611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go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blood- need to try another site</a:t>
            </a:r>
          </a:p>
          <a:p>
            <a:r>
              <a:rPr lang="en-US" dirty="0" smtClean="0"/>
              <a:t>Patient is very wiggly (butterfly catheter)</a:t>
            </a:r>
          </a:p>
          <a:p>
            <a:r>
              <a:rPr lang="en-US" dirty="0" smtClean="0"/>
              <a:t>Vein ruptures (common in cats)</a:t>
            </a:r>
          </a:p>
          <a:p>
            <a:r>
              <a:rPr lang="en-US" dirty="0" smtClean="0"/>
              <a:t>Bleeding under skin (hematoma)</a:t>
            </a:r>
          </a:p>
          <a:p>
            <a:r>
              <a:rPr lang="en-US" dirty="0" smtClean="0"/>
              <a:t>Bleeding won’t stop (coagulation problem?)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80" y="6241545"/>
            <a:ext cx="2093980" cy="393193"/>
          </a:xfrm>
          <a:prstGeom prst="rect">
            <a:avLst/>
          </a:prstGeom>
        </p:spPr>
      </p:pic>
      <p:pic>
        <p:nvPicPr>
          <p:cNvPr id="4098" name="Picture 2" descr="Image result for venipuncture with butterfly cath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776" y="2606040"/>
            <a:ext cx="3776064" cy="258953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9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76</TotalTime>
  <Words>252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Venipuncture</vt:lpstr>
      <vt:lpstr>What is Venipuncture?</vt:lpstr>
      <vt:lpstr>Why do we need blood?</vt:lpstr>
      <vt:lpstr>Where do we get blood?</vt:lpstr>
      <vt:lpstr>Before drawing blood…</vt:lpstr>
      <vt:lpstr>How do we get blood?</vt:lpstr>
      <vt:lpstr>Canine restraint</vt:lpstr>
      <vt:lpstr>Feline restraint</vt:lpstr>
      <vt:lpstr>What can go wrong?</vt:lpstr>
      <vt:lpstr>Practice makes perfect!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Venipuncture</dc:title>
  <dc:creator>Heidi Ward</dc:creator>
  <cp:lastModifiedBy>Heidi Ward</cp:lastModifiedBy>
  <cp:revision>8</cp:revision>
  <dcterms:created xsi:type="dcterms:W3CDTF">2017-06-16T13:50:05Z</dcterms:created>
  <dcterms:modified xsi:type="dcterms:W3CDTF">2018-07-09T16:37:22Z</dcterms:modified>
</cp:coreProperties>
</file>