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6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2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1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2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7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0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2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0BC0-6E29-446C-A200-5F422381AC73}" type="datetimeFigureOut">
              <a:rPr lang="en-US" smtClean="0"/>
              <a:t>6/16/2018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6E5B5-91F3-43AF-805B-CA3972A9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3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The Immune System</a:t>
            </a:r>
            <a:endParaRPr lang="en-US" dirty="0">
              <a:latin typeface="Mufferaw" panose="03080602050302020201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Megan Llewellyn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55" y="5514727"/>
            <a:ext cx="1389891" cy="7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2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424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The mighty Dendritic Cell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867" y="1292433"/>
            <a:ext cx="6090267" cy="5565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87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How vaccines work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3" t="1594" r="2393"/>
          <a:stretch/>
        </p:blipFill>
        <p:spPr>
          <a:xfrm>
            <a:off x="3119719" y="1861073"/>
            <a:ext cx="6454588" cy="4582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8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Killed (inactivated) vaccines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36" b="3107"/>
          <a:stretch/>
        </p:blipFill>
        <p:spPr>
          <a:xfrm>
            <a:off x="2973556" y="1516829"/>
            <a:ext cx="6244888" cy="5303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6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Attenuated (modified-live) vaccines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7529"/>
          <a:stretch/>
        </p:blipFill>
        <p:spPr>
          <a:xfrm>
            <a:off x="2630116" y="2840019"/>
            <a:ext cx="6757122" cy="2743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29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Making attenuated vaccines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784"/>
          <a:stretch/>
        </p:blipFill>
        <p:spPr>
          <a:xfrm>
            <a:off x="3020936" y="1587819"/>
            <a:ext cx="6150128" cy="516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69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subunit vaccines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0022"/>
          <a:stretch/>
        </p:blipFill>
        <p:spPr>
          <a:xfrm>
            <a:off x="3094317" y="2116872"/>
            <a:ext cx="6003366" cy="3709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3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Recombinant vaccines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9724"/>
          <a:stretch/>
        </p:blipFill>
        <p:spPr>
          <a:xfrm>
            <a:off x="2456161" y="2097742"/>
            <a:ext cx="7279678" cy="4519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2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Herd immunity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835" y="2188179"/>
            <a:ext cx="6594331" cy="2764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Protection through herd immunity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793" y="1690688"/>
            <a:ext cx="6678414" cy="5054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3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Mutation of pathogens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5961"/>
          <a:stretch/>
        </p:blipFill>
        <p:spPr>
          <a:xfrm>
            <a:off x="2855893" y="2678656"/>
            <a:ext cx="6480214" cy="2904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13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Innate Immunity 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30" r="6915" b="40069"/>
          <a:stretch/>
        </p:blipFill>
        <p:spPr>
          <a:xfrm>
            <a:off x="3040380" y="1443463"/>
            <a:ext cx="6126480" cy="5140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3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Outsmarting pathogens by immunization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883"/>
          <a:stretch/>
        </p:blipFill>
        <p:spPr>
          <a:xfrm>
            <a:off x="3304390" y="1869355"/>
            <a:ext cx="5583219" cy="4862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4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02" y="2103120"/>
            <a:ext cx="2494597" cy="4276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4185" y="537210"/>
            <a:ext cx="6183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Mufferaw" panose="03080602050302020201" pitchFamily="66" charset="0"/>
              </a:rPr>
              <a:t>Questions?</a:t>
            </a:r>
            <a:endParaRPr lang="en-US" sz="4400" dirty="0">
              <a:latin typeface="Mufferaw" panose="030806020503020202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Adaptive Immunity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235"/>
          <a:stretch/>
        </p:blipFill>
        <p:spPr>
          <a:xfrm>
            <a:off x="1942033" y="2441986"/>
            <a:ext cx="8307934" cy="3974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48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B cells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12" b="553"/>
          <a:stretch/>
        </p:blipFill>
        <p:spPr>
          <a:xfrm>
            <a:off x="5543550" y="319405"/>
            <a:ext cx="5810250" cy="6481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15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The 2 Bees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299" y="2057281"/>
            <a:ext cx="6947402" cy="3203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6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Antibodies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736"/>
          <a:stretch/>
        </p:blipFill>
        <p:spPr>
          <a:xfrm>
            <a:off x="4965402" y="139214"/>
            <a:ext cx="6306072" cy="6670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21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T cells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035" y="1923157"/>
            <a:ext cx="7039930" cy="356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The 3 tees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505" y="1172584"/>
            <a:ext cx="7064884" cy="5495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1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ufferaw" panose="03080602050302020201" pitchFamily="66" charset="0"/>
              </a:rPr>
              <a:t>Presenting cells</a:t>
            </a:r>
            <a:endParaRPr lang="en-US" dirty="0">
              <a:latin typeface="Mufferaw" panose="030806020503020202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162" y="1690688"/>
            <a:ext cx="7613026" cy="4594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672"/>
            <a:ext cx="1588770" cy="29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90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62</Words>
  <Application>Microsoft Office PowerPoint</Application>
  <PresentationFormat>Widescreen</PresentationFormat>
  <Paragraphs>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Mufferaw</vt:lpstr>
      <vt:lpstr>Office Theme</vt:lpstr>
      <vt:lpstr>The Immune System</vt:lpstr>
      <vt:lpstr>Innate Immunity </vt:lpstr>
      <vt:lpstr>Adaptive Immunity</vt:lpstr>
      <vt:lpstr>B cells</vt:lpstr>
      <vt:lpstr>The 2 Bees</vt:lpstr>
      <vt:lpstr>Antibodies</vt:lpstr>
      <vt:lpstr>T cells</vt:lpstr>
      <vt:lpstr>The 3 tees</vt:lpstr>
      <vt:lpstr>Presenting cells</vt:lpstr>
      <vt:lpstr>The mighty Dendritic Cell</vt:lpstr>
      <vt:lpstr>How vaccines work</vt:lpstr>
      <vt:lpstr>Killed (inactivated) vaccines</vt:lpstr>
      <vt:lpstr>Attenuated (modified-live) vaccines</vt:lpstr>
      <vt:lpstr>Making attenuated vaccines</vt:lpstr>
      <vt:lpstr>subunit vaccines</vt:lpstr>
      <vt:lpstr>Recombinant vaccines</vt:lpstr>
      <vt:lpstr>Herd immunity</vt:lpstr>
      <vt:lpstr>Protection through herd immunity</vt:lpstr>
      <vt:lpstr>Mutation of pathogens</vt:lpstr>
      <vt:lpstr>Outsmarting pathogens by immunization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Immune System</dc:title>
  <dc:creator>Heidi Ward</dc:creator>
  <cp:lastModifiedBy>Heidi Ward</cp:lastModifiedBy>
  <cp:revision>3</cp:revision>
  <dcterms:created xsi:type="dcterms:W3CDTF">2018-06-16T21:41:00Z</dcterms:created>
  <dcterms:modified xsi:type="dcterms:W3CDTF">2018-06-16T21:56:43Z</dcterms:modified>
</cp:coreProperties>
</file>