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72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50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4F30-5069-441B-9039-3FF9A7FF4B5A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6694-EBE8-4E34-AD34-B26739CF7E5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4F30-5069-441B-9039-3FF9A7FF4B5A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6694-EBE8-4E34-AD34-B26739CF7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4F30-5069-441B-9039-3FF9A7FF4B5A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6694-EBE8-4E34-AD34-B26739CF7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4F30-5069-441B-9039-3FF9A7FF4B5A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6694-EBE8-4E34-AD34-B26739CF7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4F30-5069-441B-9039-3FF9A7FF4B5A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6694-EBE8-4E34-AD34-B26739CF7E5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4F30-5069-441B-9039-3FF9A7FF4B5A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6694-EBE8-4E34-AD34-B26739CF7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4F30-5069-441B-9039-3FF9A7FF4B5A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6694-EBE8-4E34-AD34-B26739CF7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4F30-5069-441B-9039-3FF9A7FF4B5A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C46694-EBE8-4E34-AD34-B26739CF7E5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4F30-5069-441B-9039-3FF9A7FF4B5A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6694-EBE8-4E34-AD34-B26739CF7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4F30-5069-441B-9039-3FF9A7FF4B5A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7C46694-EBE8-4E34-AD34-B26739CF7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B2E4F30-5069-441B-9039-3FF9A7FF4B5A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6694-EBE8-4E34-AD34-B26739CF7E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B2E4F30-5069-441B-9039-3FF9A7FF4B5A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7C46694-EBE8-4E34-AD34-B26739CF7E5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3299053"/>
            <a:ext cx="6480048" cy="2301240"/>
          </a:xfrm>
        </p:spPr>
        <p:txBody>
          <a:bodyPr/>
          <a:lstStyle/>
          <a:p>
            <a:r>
              <a:rPr lang="en-US" dirty="0" smtClean="0"/>
              <a:t>Sutures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9700" y="1357745"/>
            <a:ext cx="6480048" cy="1752600"/>
          </a:xfrm>
        </p:spPr>
        <p:txBody>
          <a:bodyPr/>
          <a:lstStyle/>
          <a:p>
            <a:r>
              <a:rPr lang="en-US" dirty="0" smtClean="0"/>
              <a:t>Putting Humpty Dumpty Back Together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31493"/>
            <a:ext cx="2362200" cy="370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6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Cruciate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for very small wounds</a:t>
            </a:r>
          </a:p>
          <a:p>
            <a:r>
              <a:rPr lang="en-US" dirty="0" smtClean="0"/>
              <a:t>Common stitch in vet dentistry</a:t>
            </a:r>
          </a:p>
          <a:p>
            <a:r>
              <a:rPr lang="en-US" dirty="0" smtClean="0"/>
              <a:t>Provides extra strength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962400"/>
            <a:ext cx="4953000" cy="269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4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Subcuticular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Skin only</a:t>
            </a:r>
          </a:p>
          <a:p>
            <a:r>
              <a:rPr lang="en-US" dirty="0" smtClean="0"/>
              <a:t>Leaves minimal scar</a:t>
            </a:r>
          </a:p>
          <a:p>
            <a:r>
              <a:rPr lang="en-US" dirty="0" smtClean="0"/>
              <a:t>Often used for spay and neuter surgery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2" b="12069"/>
          <a:stretch/>
        </p:blipFill>
        <p:spPr>
          <a:xfrm rot="5400000">
            <a:off x="4463426" y="2242174"/>
            <a:ext cx="2775585" cy="591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Start Practicing!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 we will be performing</a:t>
            </a:r>
          </a:p>
          <a:p>
            <a:pPr marL="36576" indent="0">
              <a:buNone/>
            </a:pPr>
            <a:r>
              <a:rPr lang="en-US" dirty="0"/>
              <a:t>	</a:t>
            </a:r>
            <a:r>
              <a:rPr lang="en-US" dirty="0" smtClean="0"/>
              <a:t>- 3 simple interrupted stitches</a:t>
            </a:r>
          </a:p>
          <a:p>
            <a:pPr marL="36576" indent="0">
              <a:buNone/>
            </a:pPr>
            <a:r>
              <a:rPr lang="en-US" dirty="0"/>
              <a:t>	</a:t>
            </a:r>
            <a:r>
              <a:rPr lang="en-US" dirty="0" smtClean="0"/>
              <a:t>- 3 cruciate stitches</a:t>
            </a:r>
          </a:p>
          <a:p>
            <a:pPr marL="36576" indent="0">
              <a:buNone/>
            </a:pPr>
            <a:r>
              <a:rPr lang="en-US" dirty="0"/>
              <a:t>	</a:t>
            </a:r>
            <a:r>
              <a:rPr lang="en-US" dirty="0" smtClean="0"/>
              <a:t>- 2 horizontal mattress stitches</a:t>
            </a:r>
          </a:p>
        </p:txBody>
      </p:sp>
    </p:spTree>
    <p:extLst>
      <p:ext uri="{BB962C8B-B14F-4D97-AF65-F5344CB8AC3E}">
        <p14:creationId xmlns:p14="http://schemas.microsoft.com/office/powerpoint/2010/main" val="218104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use sutures?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To close wounds that are large or deep</a:t>
            </a:r>
          </a:p>
          <a:p>
            <a:r>
              <a:rPr lang="en-US" sz="2400" dirty="0" smtClean="0"/>
              <a:t>To keep tissues edges together to aid healing</a:t>
            </a:r>
          </a:p>
          <a:p>
            <a:r>
              <a:rPr lang="en-US" sz="2400" dirty="0" smtClean="0"/>
              <a:t>To restore the function of the tissue</a:t>
            </a:r>
          </a:p>
          <a:p>
            <a:r>
              <a:rPr lang="en-US" sz="2400" dirty="0" smtClean="0"/>
              <a:t>To prevent infection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733800"/>
            <a:ext cx="2143125" cy="28575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914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The term "stitches" refers to the surgical procedure or process of closing a wound with sutures</a:t>
            </a:r>
            <a:r>
              <a:rPr lang="en-US" sz="2400" dirty="0" smtClean="0"/>
              <a:t>.</a:t>
            </a:r>
          </a:p>
          <a:p>
            <a:pPr marL="36576" indent="0">
              <a:buNone/>
            </a:pPr>
            <a:endParaRPr lang="en-US" sz="2400" dirty="0" smtClean="0"/>
          </a:p>
          <a:p>
            <a:r>
              <a:rPr lang="en-US" sz="2400" dirty="0" smtClean="0"/>
              <a:t>Sutures are the thread-like material used to close the wound. </a:t>
            </a:r>
          </a:p>
          <a:p>
            <a:pPr marL="36576" indent="0">
              <a:buNone/>
            </a:pPr>
            <a:endParaRPr lang="en-US" sz="2400" dirty="0" smtClean="0"/>
          </a:p>
          <a:p>
            <a:r>
              <a:rPr lang="en-US" sz="2400" dirty="0" smtClean="0"/>
              <a:t>Staples or tissue adhesive can also be used to close wounds.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258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Sutures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Absorbable vs Non-Absorbable</a:t>
            </a:r>
          </a:p>
          <a:p>
            <a:pPr marL="36576" indent="0">
              <a:buNone/>
            </a:pPr>
            <a:r>
              <a:rPr lang="en-US" dirty="0"/>
              <a:t>	</a:t>
            </a:r>
            <a:r>
              <a:rPr lang="en-US" sz="2400" dirty="0" smtClean="0"/>
              <a:t>- Absorbable good on fast healing tissue</a:t>
            </a:r>
          </a:p>
          <a:p>
            <a:pPr marL="36576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Absorbable good for internal tissue (organs)</a:t>
            </a:r>
          </a:p>
          <a:p>
            <a:pPr marL="36576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Absorbable dissolves over a period of time</a:t>
            </a:r>
          </a:p>
          <a:p>
            <a:pPr marL="36576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Non-absorbable for long healing wounds</a:t>
            </a:r>
          </a:p>
          <a:p>
            <a:pPr marL="36576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Non-absorbable is great for skin!</a:t>
            </a:r>
          </a:p>
          <a:p>
            <a:pPr marL="36576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Non-absorbable must be removed </a:t>
            </a:r>
          </a:p>
          <a:p>
            <a:r>
              <a:rPr lang="en-US" dirty="0" smtClean="0"/>
              <a:t>Monofilament vs Multifilament</a:t>
            </a:r>
          </a:p>
          <a:p>
            <a:pPr marL="36576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Monofilament for sensitive tissue</a:t>
            </a:r>
          </a:p>
          <a:p>
            <a:pPr marL="36576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Multifilament for strong knots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682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Patters Common To Vet 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4525963"/>
          </a:xfrm>
        </p:spPr>
        <p:txBody>
          <a:bodyPr/>
          <a:lstStyle/>
          <a:p>
            <a:r>
              <a:rPr lang="en-US" dirty="0" smtClean="0"/>
              <a:t>Simple interrupted</a:t>
            </a:r>
          </a:p>
          <a:p>
            <a:r>
              <a:rPr lang="en-US" dirty="0" smtClean="0"/>
              <a:t>Simple continuous</a:t>
            </a:r>
          </a:p>
          <a:p>
            <a:r>
              <a:rPr lang="en-US" dirty="0" smtClean="0"/>
              <a:t>Horizontal mattress</a:t>
            </a:r>
          </a:p>
          <a:p>
            <a:r>
              <a:rPr lang="en-US" dirty="0" smtClean="0"/>
              <a:t>Vertical mattress</a:t>
            </a:r>
          </a:p>
          <a:p>
            <a:r>
              <a:rPr lang="en-US" dirty="0" smtClean="0"/>
              <a:t>Cruciate interrupted</a:t>
            </a:r>
          </a:p>
          <a:p>
            <a:r>
              <a:rPr lang="en-US" dirty="0" smtClean="0"/>
              <a:t>Subcuticular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17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Interrupted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114800"/>
            <a:ext cx="4386882" cy="2600406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Most common</a:t>
            </a:r>
          </a:p>
          <a:p>
            <a:r>
              <a:rPr lang="en-US" dirty="0" smtClean="0"/>
              <a:t>Skin closure for simple wounds</a:t>
            </a:r>
          </a:p>
          <a:p>
            <a:r>
              <a:rPr lang="en-US" dirty="0" smtClean="0"/>
              <a:t>Closure for tissue with low integrity</a:t>
            </a:r>
          </a:p>
          <a:p>
            <a:pPr marL="36576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sz="2400" dirty="0" smtClean="0"/>
              <a:t>if one stitch fails, the others will compensate</a:t>
            </a:r>
          </a:p>
        </p:txBody>
      </p:sp>
    </p:spTree>
    <p:extLst>
      <p:ext uri="{BB962C8B-B14F-4D97-AF65-F5344CB8AC3E}">
        <p14:creationId xmlns:p14="http://schemas.microsoft.com/office/powerpoint/2010/main" val="181323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Continuous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0" b="52738"/>
          <a:stretch/>
        </p:blipFill>
        <p:spPr>
          <a:xfrm>
            <a:off x="4428338" y="4038600"/>
            <a:ext cx="4568750" cy="2639877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Used only on healthy low stress tissue</a:t>
            </a:r>
          </a:p>
          <a:p>
            <a:r>
              <a:rPr lang="en-US" dirty="0" smtClean="0"/>
              <a:t>Skin closure for simple wounds</a:t>
            </a:r>
          </a:p>
        </p:txBody>
      </p:sp>
    </p:spTree>
    <p:extLst>
      <p:ext uri="{BB962C8B-B14F-4D97-AF65-F5344CB8AC3E}">
        <p14:creationId xmlns:p14="http://schemas.microsoft.com/office/powerpoint/2010/main" val="42115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Mattress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Used for extra strength</a:t>
            </a:r>
          </a:p>
          <a:p>
            <a:r>
              <a:rPr lang="en-US" dirty="0" smtClean="0"/>
              <a:t>Often used for skin closure of wide wounds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37852" y="2674934"/>
            <a:ext cx="2980934" cy="494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8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Mattress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for high tension areas</a:t>
            </a:r>
          </a:p>
          <a:p>
            <a:r>
              <a:rPr lang="en-US" dirty="0" smtClean="0"/>
              <a:t>Less likely to invert edges like horizontal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" r="53939" b="54203"/>
          <a:stretch/>
        </p:blipFill>
        <p:spPr>
          <a:xfrm>
            <a:off x="4495800" y="3962400"/>
            <a:ext cx="4100946" cy="249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5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145</TotalTime>
  <Words>199</Words>
  <Application>Microsoft Office PowerPoint</Application>
  <PresentationFormat>On-screen Show (4:3)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Franklin Gothic Book</vt:lpstr>
      <vt:lpstr>Wingdings 2</vt:lpstr>
      <vt:lpstr>Technic</vt:lpstr>
      <vt:lpstr>Sutures</vt:lpstr>
      <vt:lpstr>Why do we use sutures?</vt:lpstr>
      <vt:lpstr>Did You Know?</vt:lpstr>
      <vt:lpstr>Type of Sutures</vt:lpstr>
      <vt:lpstr>Patters Common To Vet Med</vt:lpstr>
      <vt:lpstr>Simple Interrupted</vt:lpstr>
      <vt:lpstr>Simple Continuous</vt:lpstr>
      <vt:lpstr>Horizontal Mattress</vt:lpstr>
      <vt:lpstr>Vertical Mattress</vt:lpstr>
      <vt:lpstr>Cruciate</vt:lpstr>
      <vt:lpstr>Subcuticular</vt:lpstr>
      <vt:lpstr>Let’s Start Practicing!</vt:lpstr>
    </vt:vector>
  </TitlesOfParts>
  <Company>UACES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Sutures</dc:title>
  <dc:creator>hward</dc:creator>
  <cp:lastModifiedBy>Heidi Ward</cp:lastModifiedBy>
  <cp:revision>12</cp:revision>
  <dcterms:created xsi:type="dcterms:W3CDTF">2016-06-22T22:27:21Z</dcterms:created>
  <dcterms:modified xsi:type="dcterms:W3CDTF">2018-07-09T16:31:39Z</dcterms:modified>
</cp:coreProperties>
</file>