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CTYKjeqY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Surgery Pack Wrapping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Busy work but someone has to do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0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Adson-Brown </a:t>
            </a:r>
            <a:r>
              <a:rPr lang="en-US" dirty="0" smtClean="0"/>
              <a:t>Forceps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8" y="3002791"/>
            <a:ext cx="6082145" cy="23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6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Allis Forceps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55" y="2433403"/>
            <a:ext cx="6296891" cy="2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Towel Clamp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73" y="2564892"/>
            <a:ext cx="4027054" cy="25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</a:t>
            </a:r>
            <a:r>
              <a:rPr lang="en-US" dirty="0"/>
              <a:t>Holder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88" y="2674759"/>
            <a:ext cx="4535424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7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Mosquito Forceps- Curved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32" y="2546033"/>
            <a:ext cx="4455536" cy="31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Carmalt</a:t>
            </a:r>
            <a:r>
              <a:rPr lang="en-US" dirty="0" smtClean="0"/>
              <a:t> Forceps-curved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0" y="2980666"/>
            <a:ext cx="5783421" cy="19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iCTYKjeqY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0691" y="1350818"/>
            <a:ext cx="7370619" cy="41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wrapping!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93" y="2342013"/>
            <a:ext cx="5750214" cy="39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Assembled for specific surgical procedures</a:t>
            </a:r>
          </a:p>
          <a:p>
            <a:r>
              <a:rPr lang="en-US" dirty="0" smtClean="0"/>
              <a:t>Used for autoclave sterilization (heated steam and pressure)</a:t>
            </a:r>
          </a:p>
          <a:p>
            <a:r>
              <a:rPr lang="en-US" dirty="0" smtClean="0"/>
              <a:t>Autoclave tape or strip ideally used for assurance</a:t>
            </a:r>
          </a:p>
          <a:p>
            <a:r>
              <a:rPr lang="en-US" dirty="0"/>
              <a:t>Double wrapped to keep instruments sterile</a:t>
            </a:r>
          </a:p>
          <a:p>
            <a:r>
              <a:rPr lang="en-US" dirty="0" smtClean="0"/>
              <a:t>Anyone can wrap a pack!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2" y="3873844"/>
            <a:ext cx="3690257" cy="26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9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for a basic Spay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9" y="1736821"/>
            <a:ext cx="3397826" cy="36491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Mayo Scissors</a:t>
            </a:r>
          </a:p>
          <a:p>
            <a:r>
              <a:rPr lang="en-US" sz="2000" dirty="0" smtClean="0"/>
              <a:t>Scalpel Handle</a:t>
            </a:r>
          </a:p>
          <a:p>
            <a:r>
              <a:rPr lang="en-US" sz="2000" dirty="0" smtClean="0"/>
              <a:t>Spay Hook</a:t>
            </a:r>
          </a:p>
          <a:p>
            <a:r>
              <a:rPr lang="en-US" sz="2000" dirty="0" smtClean="0"/>
              <a:t>Kelly Hemostat- Curved</a:t>
            </a:r>
          </a:p>
          <a:p>
            <a:r>
              <a:rPr lang="en-US" sz="2000" dirty="0" err="1"/>
              <a:t>Metzenbaum</a:t>
            </a:r>
            <a:r>
              <a:rPr lang="en-US" sz="2000" dirty="0"/>
              <a:t> </a:t>
            </a:r>
            <a:r>
              <a:rPr lang="en-US" sz="2000" dirty="0" smtClean="0"/>
              <a:t>Scissors</a:t>
            </a:r>
          </a:p>
          <a:p>
            <a:r>
              <a:rPr lang="en-US" sz="2000" dirty="0" smtClean="0"/>
              <a:t>Tissue Forceps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79975" y="1736821"/>
            <a:ext cx="339782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Adson-Brown Forceps</a:t>
            </a:r>
          </a:p>
          <a:p>
            <a:r>
              <a:rPr lang="en-US" sz="2000" dirty="0"/>
              <a:t>Allis Forceps</a:t>
            </a:r>
          </a:p>
          <a:p>
            <a:r>
              <a:rPr lang="en-US" sz="2000" dirty="0"/>
              <a:t>Towel </a:t>
            </a:r>
            <a:r>
              <a:rPr lang="en-US" sz="2000" dirty="0" smtClean="0"/>
              <a:t>Clamp</a:t>
            </a:r>
            <a:endParaRPr lang="en-US" sz="2000" dirty="0"/>
          </a:p>
          <a:p>
            <a:r>
              <a:rPr lang="en-US" sz="2000" dirty="0"/>
              <a:t>Needle Holder</a:t>
            </a:r>
          </a:p>
          <a:p>
            <a:r>
              <a:rPr lang="en-US" sz="2000" dirty="0"/>
              <a:t>Mosquito Forceps- Curved</a:t>
            </a:r>
          </a:p>
          <a:p>
            <a:r>
              <a:rPr lang="en-US" sz="2000" dirty="0" err="1"/>
              <a:t>Carmalt</a:t>
            </a:r>
            <a:r>
              <a:rPr lang="en-US" sz="2000" dirty="0"/>
              <a:t> Forceps- </a:t>
            </a:r>
            <a:r>
              <a:rPr lang="en-US" sz="2000" dirty="0" smtClean="0"/>
              <a:t>Curved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61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 Scissors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33662"/>
            <a:ext cx="3810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8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Scalpel Handle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67" y="2691246"/>
            <a:ext cx="4327467" cy="19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9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 Hook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628" y="3018992"/>
            <a:ext cx="4470744" cy="16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hemostat- curved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597151"/>
            <a:ext cx="50800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Metzenbaum</a:t>
            </a:r>
            <a:r>
              <a:rPr lang="en-US" dirty="0"/>
              <a:t> </a:t>
            </a:r>
            <a:r>
              <a:rPr lang="en-US" dirty="0" smtClean="0"/>
              <a:t>Scissors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70" y="2865812"/>
            <a:ext cx="5944260" cy="18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Forceps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553854"/>
            <a:ext cx="5080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0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68</TotalTime>
  <Words>112</Words>
  <Application>Microsoft Office PowerPoint</Application>
  <PresentationFormat>Widescreen</PresentationFormat>
  <Paragraphs>34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Surgery Pack Wrapping</vt:lpstr>
      <vt:lpstr>Surgery Packs</vt:lpstr>
      <vt:lpstr>Instruments for a basic Spay pack</vt:lpstr>
      <vt:lpstr>Mayo Scissors</vt:lpstr>
      <vt:lpstr>Scalpel Handle</vt:lpstr>
      <vt:lpstr>spay Hook</vt:lpstr>
      <vt:lpstr>Kelly hemostat- curved</vt:lpstr>
      <vt:lpstr>Metzenbaum Scissors</vt:lpstr>
      <vt:lpstr>Tissue Forceps</vt:lpstr>
      <vt:lpstr>Adson-Brown Forceps</vt:lpstr>
      <vt:lpstr>Allis Forceps</vt:lpstr>
      <vt:lpstr>Towel Clamp</vt:lpstr>
      <vt:lpstr>Needle Holder</vt:lpstr>
      <vt:lpstr>Mosquito Forceps- Curved</vt:lpstr>
      <vt:lpstr>Carmalt Forceps-curved</vt:lpstr>
      <vt:lpstr>PowerPoint Presentation</vt:lpstr>
      <vt:lpstr>Let’s Start wrapping!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Pack Wrapping</dc:title>
  <dc:creator>Heidi Ward</dc:creator>
  <cp:lastModifiedBy>Heidi Ward</cp:lastModifiedBy>
  <cp:revision>7</cp:revision>
  <dcterms:created xsi:type="dcterms:W3CDTF">2016-06-13T18:56:33Z</dcterms:created>
  <dcterms:modified xsi:type="dcterms:W3CDTF">2016-06-17T21:03:01Z</dcterms:modified>
</cp:coreProperties>
</file>