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 Animal Restraint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 not trust those sweet furry faces!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Saphenous Venipuncture Restraint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4" y="2790824"/>
            <a:ext cx="4213951" cy="2087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1155" y="2660073"/>
            <a:ext cx="63488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One arm over neck and holding bottom leg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Other arm over hip and holding top leg for venipuncture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Hold both hind legs if possible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Muzzle Recommended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Restraint- The Kitty Burrito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3500" y="2570110"/>
            <a:ext cx="54552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Place towel on a table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Place cat on towel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/>
              <a:t>Criss</a:t>
            </a:r>
            <a:r>
              <a:rPr lang="en-US" dirty="0" smtClean="0"/>
              <a:t>-Cross towel on nape of neck and hold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After towel is secure, place cat muzzle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Used for examinations and injections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3" y="2398286"/>
            <a:ext cx="4311448" cy="323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Cat Muzzle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" b="5855"/>
          <a:stretch/>
        </p:blipFill>
        <p:spPr>
          <a:xfrm>
            <a:off x="680321" y="2699816"/>
            <a:ext cx="3206877" cy="2994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8"/>
          <a:stretch/>
        </p:blipFill>
        <p:spPr>
          <a:xfrm>
            <a:off x="148860" y="2675136"/>
            <a:ext cx="4553528" cy="3122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6568" y="2699816"/>
            <a:ext cx="6213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Very important for safety of cat and holder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Cat bites are very dangerous- lots of bacteria!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Can be made out of household items if in a pinch*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5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Jugular Venipuncture Restraint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t="1092" r="4565" b="4520"/>
          <a:stretch/>
        </p:blipFill>
        <p:spPr>
          <a:xfrm>
            <a:off x="259773" y="2067791"/>
            <a:ext cx="4042064" cy="4291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535382"/>
            <a:ext cx="68787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Cat muzzle highly recommended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One hand under jaw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Other hand holding front feet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If cat is declawed or in towel, both hands can hold jaw*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2" t="15060" r="40598"/>
          <a:stretch/>
        </p:blipFill>
        <p:spPr>
          <a:xfrm>
            <a:off x="147459" y="2067791"/>
            <a:ext cx="4216897" cy="42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Saphenous Venipuncture Restraint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" y="2483427"/>
            <a:ext cx="4197927" cy="3148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8809" y="2722418"/>
            <a:ext cx="59124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Cat muzzle recommended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Can be done with towel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One hand holding scruff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Other hand holding top leg and tail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Hand is placed on bottom leg in a “karate chop”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Restraints for Difficult Animals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4" y="2589155"/>
            <a:ext cx="3456662" cy="3458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6860" y="2693065"/>
            <a:ext cx="503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The catch pole (for experienced users only!)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6" t="6768" r="6049" b="3606"/>
          <a:stretch/>
        </p:blipFill>
        <p:spPr>
          <a:xfrm>
            <a:off x="287125" y="2404488"/>
            <a:ext cx="4551979" cy="3746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6860" y="3148445"/>
            <a:ext cx="604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The snare leash (best for cats/dogs in kennel)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902"/>
          <a:stretch/>
        </p:blipFill>
        <p:spPr>
          <a:xfrm>
            <a:off x="249226" y="2015836"/>
            <a:ext cx="4627775" cy="47590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6860" y="3603825"/>
            <a:ext cx="490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The EZ </a:t>
            </a:r>
            <a:r>
              <a:rPr lang="en-US" dirty="0" err="1" smtClean="0"/>
              <a:t>Nabber</a:t>
            </a:r>
            <a:r>
              <a:rPr lang="en-US" dirty="0" smtClean="0"/>
              <a:t> (for cats and small dogs)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5" y="2020650"/>
            <a:ext cx="4754222" cy="47542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76860" y="4072505"/>
            <a:ext cx="601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Leather restraint gloves (all small animals)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4" y="2011300"/>
            <a:ext cx="5062394" cy="47635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86399" y="4551218"/>
            <a:ext cx="566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A thick towel is always good to have around!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74" y="2316486"/>
            <a:ext cx="3445452" cy="3885848"/>
          </a:xfrm>
          <a:prstGeom prst="rect">
            <a:avLst/>
          </a:prstGeom>
          <a:ln w="28575" cmpd="thinThick">
            <a:solidFill>
              <a:schemeClr val="bg1"/>
            </a:solidFill>
          </a:ln>
          <a:effectLst>
            <a:glow rad="127000">
              <a:schemeClr val="accent1">
                <a:lumMod val="20000"/>
                <a:lumOff val="80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423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Restraint is for Your Safety!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9" y="2457449"/>
            <a:ext cx="28575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8" y="2457449"/>
            <a:ext cx="2857500" cy="32324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0318" y="2316538"/>
            <a:ext cx="72216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Animals often become aggressive at the veterinary clinic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Most of the time it is out of fear (fear aggression)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Others may have dominance aggression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Wagging ≠ happy (especially in cats)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Ears back= fear aggression*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Ears forward= attack mode*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Never assume an animal is safe!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r="11317"/>
          <a:stretch/>
        </p:blipFill>
        <p:spPr>
          <a:xfrm>
            <a:off x="301335" y="2316538"/>
            <a:ext cx="4177147" cy="337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7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20" y="1917100"/>
            <a:ext cx="4613361" cy="42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or Double Slip Leash Method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2258292"/>
            <a:ext cx="4246418" cy="4246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7635" y="2660073"/>
            <a:ext cx="69723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Single leash on neck works for most dogs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Leash on neck and another around abdomen for runners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Leash should always be on an animal when out of the kennel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For safety, leash should always be off animal when in kennel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Leash with a sling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2" y="2303318"/>
            <a:ext cx="4236166" cy="4236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9755" y="2535382"/>
            <a:ext cx="5870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Used on dogs with hind leg weakness or injury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Continue to use leash even if weak or injured!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Sitting Restraint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2524557"/>
            <a:ext cx="2605953" cy="325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2782" y="2524557"/>
            <a:ext cx="6328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One arm under neck hugging head to body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Other arm under abdomen in front of hip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Used for general restraint for exams and injections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Muzzle recommended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Standing Restraint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2736706"/>
            <a:ext cx="3250623" cy="2933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2736706"/>
            <a:ext cx="6338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One arm under neck hugging head to body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Other hand arm under abdomen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Used for general restraint during examination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Muzzle recommended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Jugular Venipuncture Restraint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4" y="2670464"/>
            <a:ext cx="3962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0764" y="2680855"/>
            <a:ext cx="58085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One arm/hand under jaw and hugging head to body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Other arm/hand restraining leg or chest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Leg behind to stop dog from backing up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Muzzle recommended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Cephalic Venipuncture Restraint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1" y="2620673"/>
            <a:ext cx="3377044" cy="2928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2504209"/>
            <a:ext cx="62345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One arm under neck hugging head to body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Other arm over back and holding arm at elbow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Use thumb to twist skin to the side to expose vein site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Muzzle recommended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293</TotalTime>
  <Words>475</Words>
  <Application>Microsoft Office PowerPoint</Application>
  <PresentationFormat>Widescreen</PresentationFormat>
  <Paragraphs>109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</vt:lpstr>
      <vt:lpstr>Berlin</vt:lpstr>
      <vt:lpstr>Small Animal Restraint</vt:lpstr>
      <vt:lpstr>Animal Restraint is for Your Safety!</vt:lpstr>
      <vt:lpstr>PowerPoint Presentation</vt:lpstr>
      <vt:lpstr>Single or Double Slip Leash Method</vt:lpstr>
      <vt:lpstr>Leash with a sling</vt:lpstr>
      <vt:lpstr>Dog Sitting Restraint</vt:lpstr>
      <vt:lpstr>Dog Standing Restraint</vt:lpstr>
      <vt:lpstr>Dog Jugular Venipuncture Restraint</vt:lpstr>
      <vt:lpstr>Dog Cephalic Venipuncture Restraint</vt:lpstr>
      <vt:lpstr>Dog Saphenous Venipuncture Restraint</vt:lpstr>
      <vt:lpstr>Cat Restraint- The Kitty Burrito</vt:lpstr>
      <vt:lpstr>The Cat Muzzle</vt:lpstr>
      <vt:lpstr>Cat Jugular Venipuncture Restraint</vt:lpstr>
      <vt:lpstr>Cat Saphenous Venipuncture Restraint</vt:lpstr>
      <vt:lpstr>Special Restraints for Difficult Animals</vt:lpstr>
      <vt:lpstr>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Animal Restraint</dc:title>
  <dc:creator>Heidi Ward</dc:creator>
  <cp:lastModifiedBy>Heidi Ward</cp:lastModifiedBy>
  <cp:revision>16</cp:revision>
  <dcterms:created xsi:type="dcterms:W3CDTF">2016-06-10T13:20:17Z</dcterms:created>
  <dcterms:modified xsi:type="dcterms:W3CDTF">2017-03-06T14:12:13Z</dcterms:modified>
</cp:coreProperties>
</file>