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7" r:id="rId9"/>
    <p:sldId id="268" r:id="rId10"/>
    <p:sldId id="263" r:id="rId11"/>
    <p:sldId id="264" r:id="rId12"/>
    <p:sldId id="265" r:id="rId13"/>
    <p:sldId id="266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13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6/1/2016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6/1/2016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6/1/2016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6/1/2016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6/1/2016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6/1/2016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6/1/2016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6/1/2016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6/1/2016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Microscopes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You Break it, you buy it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8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2" r="8937"/>
          <a:stretch/>
        </p:blipFill>
        <p:spPr>
          <a:xfrm>
            <a:off x="3783013" y="2905125"/>
            <a:ext cx="4625975" cy="3168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t="18461" r="69898" b="8377"/>
          <a:stretch/>
        </p:blipFill>
        <p:spPr>
          <a:xfrm>
            <a:off x="2117712" y="2905125"/>
            <a:ext cx="1364041" cy="291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6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Blood Cell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0" r="15175"/>
          <a:stretch/>
        </p:blipFill>
        <p:spPr>
          <a:xfrm>
            <a:off x="3952875" y="2981325"/>
            <a:ext cx="4286250" cy="3219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569" y="3613126"/>
            <a:ext cx="2215663" cy="162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5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Platelet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2819399"/>
            <a:ext cx="40005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23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Neutrophil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6" t="16745" r="392" b="-262"/>
          <a:stretch/>
        </p:blipFill>
        <p:spPr>
          <a:xfrm>
            <a:off x="4023122" y="2743200"/>
            <a:ext cx="4145756" cy="304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3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Monocytes (immature macrophage)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0" t="21507" r="18563" b="22028"/>
          <a:stretch/>
        </p:blipFill>
        <p:spPr>
          <a:xfrm>
            <a:off x="3865321" y="2883877"/>
            <a:ext cx="4461359" cy="308316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4888523" y="4642338"/>
            <a:ext cx="246185" cy="19929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79631" y="4841631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neutrophil</a:t>
            </a:r>
            <a:endParaRPr lang="en-US" sz="1200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978769" y="3692769"/>
            <a:ext cx="293077" cy="28135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71845" y="3376246"/>
            <a:ext cx="1488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monocyte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3030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look at stuff!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348" y="2414758"/>
            <a:ext cx="5215304" cy="410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4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7762873" y="2940844"/>
            <a:ext cx="242108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7928265" y="4749167"/>
            <a:ext cx="1730085" cy="3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8329613" y="5717857"/>
            <a:ext cx="702858" cy="225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986044" y="3329107"/>
            <a:ext cx="2462775" cy="152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8454739" y="4051937"/>
            <a:ext cx="1303624" cy="9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V="1">
            <a:off x="2308860" y="617220"/>
            <a:ext cx="1215736" cy="48006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910012" y="2846070"/>
            <a:ext cx="159825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781425" y="4389120"/>
            <a:ext cx="2128838" cy="294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358063" y="6005513"/>
            <a:ext cx="971550" cy="6619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445399" y="3726419"/>
            <a:ext cx="1531911" cy="1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910012" y="4793932"/>
            <a:ext cx="2128838" cy="294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7762873" y="6394847"/>
            <a:ext cx="830190" cy="3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593063" y="6216134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003722" y="5758934"/>
            <a:ext cx="281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switch and adjust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632156" y="4543663"/>
            <a:ext cx="201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Stage Control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667000" y="3536752"/>
            <a:ext cx="1419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Stage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719262" y="3112056"/>
            <a:ext cx="1428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Stage Clip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570874" y="2620209"/>
            <a:ext cx="1611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195171" y="4890730"/>
            <a:ext cx="171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Lamp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426223" y="4482227"/>
            <a:ext cx="1560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Condenser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0146375" y="2742724"/>
            <a:ext cx="890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Arm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9736931" y="3853399"/>
            <a:ext cx="208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Fine Adjustment</a:t>
            </a:r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8048625" y="4383197"/>
            <a:ext cx="402121" cy="32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8450746" y="4383197"/>
            <a:ext cx="10453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9424987" y="4198531"/>
            <a:ext cx="2395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Course Adjustment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058227" y="912614"/>
            <a:ext cx="1375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Eyepiece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09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2" grpId="0"/>
      <p:bldP spid="25" grpId="0"/>
      <p:bldP spid="27" grpId="0"/>
      <p:bldP spid="33" grpId="0"/>
      <p:bldP spid="35" grpId="0"/>
      <p:bldP spid="36" grpId="0"/>
      <p:bldP spid="37" grpId="0"/>
      <p:bldP spid="39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8" b="6784"/>
          <a:stretch/>
        </p:blipFill>
        <p:spPr>
          <a:xfrm>
            <a:off x="3157538" y="2750880"/>
            <a:ext cx="5862335" cy="4087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an Animal Cell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95599" y="4986747"/>
            <a:ext cx="153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Centriole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00275" y="5539710"/>
            <a:ext cx="1914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Mitochondrion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47773" y="5459904"/>
            <a:ext cx="133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Nucleus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147773" y="4756989"/>
            <a:ext cx="1562100" cy="36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Peroxisome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28735" y="3984592"/>
            <a:ext cx="2505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Rough Endoplasmic Reticulum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83653" y="2707915"/>
            <a:ext cx="1657350" cy="378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Membrane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96138" y="2667835"/>
            <a:ext cx="173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Golgi Apparatus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19174" y="3129512"/>
            <a:ext cx="1562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Cytoplasm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500135" y="2566214"/>
            <a:ext cx="1504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Ribosomes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031305" y="2527899"/>
            <a:ext cx="1343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Lysosome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81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Animal Cells of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Goblet Cell- secretes mucin</a:t>
            </a:r>
          </a:p>
          <a:p>
            <a:r>
              <a:rPr lang="en-US" dirty="0" smtClean="0"/>
              <a:t>Parietal Cell- secretes hydrochloric acid</a:t>
            </a:r>
          </a:p>
          <a:p>
            <a:r>
              <a:rPr lang="en-US" dirty="0" smtClean="0"/>
              <a:t>Chief Cell- secretes pepsinogen</a:t>
            </a:r>
          </a:p>
          <a:p>
            <a:r>
              <a:rPr lang="en-US" dirty="0" smtClean="0"/>
              <a:t>Type I Alveolar Cell- involved in gas </a:t>
            </a:r>
            <a:r>
              <a:rPr lang="en-US" dirty="0" smtClean="0"/>
              <a:t>exchange</a:t>
            </a:r>
          </a:p>
          <a:p>
            <a:r>
              <a:rPr lang="en-US" dirty="0" smtClean="0"/>
              <a:t>Type II Alveolar Cell- secretes pulmonary surfactant</a:t>
            </a:r>
          </a:p>
          <a:p>
            <a:r>
              <a:rPr lang="en-US" dirty="0" smtClean="0"/>
              <a:t>Macrophage- engulfs and digests cellular debris</a:t>
            </a:r>
            <a:endParaRPr lang="en-US" dirty="0" smtClean="0"/>
          </a:p>
          <a:p>
            <a:r>
              <a:rPr lang="en-US" dirty="0" smtClean="0"/>
              <a:t>Neuron- transmits information through electrical and chemical signals</a:t>
            </a:r>
          </a:p>
          <a:p>
            <a:r>
              <a:rPr lang="en-US" dirty="0" smtClean="0"/>
              <a:t>Red Blood Cell- delivers oxygen to body tissues</a:t>
            </a:r>
          </a:p>
          <a:p>
            <a:r>
              <a:rPr lang="en-US" dirty="0" smtClean="0"/>
              <a:t>Platelet- stops </a:t>
            </a:r>
            <a:r>
              <a:rPr lang="en-US" dirty="0"/>
              <a:t>bleeding by clumping and clotting blood vessel injuries</a:t>
            </a:r>
            <a:endParaRPr lang="en-US" dirty="0" smtClean="0"/>
          </a:p>
          <a:p>
            <a:r>
              <a:rPr lang="en-US" dirty="0" smtClean="0"/>
              <a:t>Neutrophils- first-responders of immune defense that create pus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96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Goblet Cell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3014662"/>
            <a:ext cx="5905500" cy="328612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7191376" y="2924175"/>
            <a:ext cx="285749" cy="97155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903" y="3895725"/>
            <a:ext cx="566928" cy="132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1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Parietal </a:t>
            </a:r>
            <a:r>
              <a:rPr lang="en-US" dirty="0" smtClean="0"/>
              <a:t>and Chief Cells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5" y="3152775"/>
            <a:ext cx="447675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8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I Alveolar </a:t>
            </a:r>
            <a:r>
              <a:rPr lang="en-US" dirty="0" smtClean="0"/>
              <a:t>Cell (1)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3226198"/>
            <a:ext cx="3810000" cy="266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3"/>
          <a:stretch/>
        </p:blipFill>
        <p:spPr>
          <a:xfrm>
            <a:off x="6543675" y="2674147"/>
            <a:ext cx="2972642" cy="37711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6491" y="4062845"/>
            <a:ext cx="197427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1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473" y="3269993"/>
            <a:ext cx="197427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2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82774" y="4372661"/>
            <a:ext cx="197427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3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3114" y="4878651"/>
            <a:ext cx="458931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RBC</a:t>
            </a:r>
            <a:endParaRPr lang="en-US" sz="900" b="1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281487" y="5132929"/>
            <a:ext cx="93951" cy="2079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702768" y="5057794"/>
            <a:ext cx="256094" cy="7513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75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</a:t>
            </a:r>
            <a:r>
              <a:rPr lang="en-US" dirty="0" smtClean="0"/>
              <a:t>II </a:t>
            </a:r>
            <a:r>
              <a:rPr lang="en-US" dirty="0" smtClean="0"/>
              <a:t>Alveolar </a:t>
            </a:r>
            <a:r>
              <a:rPr lang="en-US" dirty="0" smtClean="0"/>
              <a:t>Cell (2)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3226198"/>
            <a:ext cx="3810000" cy="266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3"/>
          <a:stretch/>
        </p:blipFill>
        <p:spPr>
          <a:xfrm>
            <a:off x="6543675" y="2674147"/>
            <a:ext cx="2972642" cy="37711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6491" y="4062845"/>
            <a:ext cx="197427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1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473" y="3269993"/>
            <a:ext cx="197427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2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82774" y="4372661"/>
            <a:ext cx="197427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3</a:t>
            </a:r>
            <a:endParaRPr lang="en-US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92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Pulmonary Macrophage</a:t>
            </a:r>
            <a:r>
              <a:rPr lang="en-US" dirty="0" smtClean="0"/>
              <a:t>(3)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3226198"/>
            <a:ext cx="3810000" cy="266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3"/>
          <a:stretch/>
        </p:blipFill>
        <p:spPr>
          <a:xfrm>
            <a:off x="6543675" y="2674147"/>
            <a:ext cx="2972642" cy="37711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6491" y="4062845"/>
            <a:ext cx="197427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1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473" y="3269993"/>
            <a:ext cx="197427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2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82774" y="4372661"/>
            <a:ext cx="197427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3</a:t>
            </a:r>
            <a:endParaRPr lang="en-US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40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461</TotalTime>
  <Words>165</Words>
  <Application>Microsoft Office PowerPoint</Application>
  <PresentationFormat>Widescreen</PresentationFormat>
  <Paragraphs>59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Wingdings</vt:lpstr>
      <vt:lpstr>Wingdings 3</vt:lpstr>
      <vt:lpstr>Ion Boardroom</vt:lpstr>
      <vt:lpstr>Microscopes</vt:lpstr>
      <vt:lpstr>PowerPoint Presentation</vt:lpstr>
      <vt:lpstr>Parts of an Animal Cell</vt:lpstr>
      <vt:lpstr> Animal Cells of Interest</vt:lpstr>
      <vt:lpstr>Goblet Cell</vt:lpstr>
      <vt:lpstr>Parietal and Chief Cells</vt:lpstr>
      <vt:lpstr>Type I Alveolar Cell (1) </vt:lpstr>
      <vt:lpstr>Type II Alveolar Cell (2) </vt:lpstr>
      <vt:lpstr>Pulmonary Macrophage(3) </vt:lpstr>
      <vt:lpstr>Neuron</vt:lpstr>
      <vt:lpstr>Red Blood Cell</vt:lpstr>
      <vt:lpstr>Platelet</vt:lpstr>
      <vt:lpstr>Neutrophil</vt:lpstr>
      <vt:lpstr>Monocytes (immature macrophage)</vt:lpstr>
      <vt:lpstr>Let’s look at stuff!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Microscopes 101</dc:title>
  <dc:creator>Heidi Ward</dc:creator>
  <cp:lastModifiedBy>Heidi Ward</cp:lastModifiedBy>
  <cp:revision>21</cp:revision>
  <dcterms:created xsi:type="dcterms:W3CDTF">2016-04-27T21:47:56Z</dcterms:created>
  <dcterms:modified xsi:type="dcterms:W3CDTF">2016-06-01T18:49:03Z</dcterms:modified>
</cp:coreProperties>
</file>