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4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3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8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57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9B2A9-4783-4DB6-AE87-7C614B184BD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C8E5BE-5E0C-4AB8-BA1C-843A2228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Hybrid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Sometimes you can guess and sometimes you can’t!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08026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Italian </a:t>
            </a:r>
            <a:r>
              <a:rPr lang="en-US" sz="3600" dirty="0" err="1" smtClean="0"/>
              <a:t>Greyhuahua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982980"/>
            <a:ext cx="3255818" cy="4297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3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08026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Jackshund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837765"/>
            <a:ext cx="4702791" cy="3150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6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08026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King </a:t>
            </a:r>
            <a:r>
              <a:rPr lang="en-US" sz="3600" dirty="0" err="1" smtClean="0"/>
              <a:t>Cavrin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0" y="1598295"/>
            <a:ext cx="3810000" cy="3752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Labahoula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37765"/>
            <a:ext cx="4572000" cy="3057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Mastidoodle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45" y="1139190"/>
            <a:ext cx="3981450" cy="4762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Newfypoo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597342"/>
            <a:ext cx="4286250" cy="4257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6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Ori Pei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01" y="1837765"/>
            <a:ext cx="4650947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Pomchi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992505"/>
            <a:ext cx="4229100" cy="523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Rotterman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34" y="1837765"/>
            <a:ext cx="4709127" cy="34428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2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843" y="212598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Texas Heeler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4" y="1655444"/>
            <a:ext cx="3782323" cy="41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908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Aussie Corgi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95" y="1595673"/>
            <a:ext cx="5139690" cy="41717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13741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Vizmaraner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67" y="923925"/>
            <a:ext cx="3133725" cy="523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13741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Wolamute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663190"/>
            <a:ext cx="4391093" cy="3051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13741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Yoranian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71625"/>
            <a:ext cx="3810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383" y="213741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Zuchon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38" y="1748790"/>
            <a:ext cx="2704286" cy="40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908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Bullmation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42" y="1261782"/>
            <a:ext cx="3768306" cy="39502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908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Cheagle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1480184"/>
            <a:ext cx="4164263" cy="35604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908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Dachsweiler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76" t="23903" r="576" b="16980"/>
          <a:stretch/>
        </p:blipFill>
        <p:spPr>
          <a:xfrm>
            <a:off x="1925955" y="1175901"/>
            <a:ext cx="4657725" cy="4104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619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English </a:t>
            </a:r>
            <a:r>
              <a:rPr lang="en-US" sz="3600" dirty="0" err="1" smtClean="0"/>
              <a:t>Bullweiler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1401807"/>
            <a:ext cx="3476625" cy="37845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8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6190" y="205740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Frenchie-Pei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369"/>
          <a:stretch/>
        </p:blipFill>
        <p:spPr>
          <a:xfrm>
            <a:off x="2449830" y="1126391"/>
            <a:ext cx="3230880" cy="44644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3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7610" y="206883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Golden Pyrenees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42" y="1645920"/>
            <a:ext cx="4404360" cy="33032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5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7610" y="206883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165860"/>
            <a:ext cx="2857500" cy="445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0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276</TotalTime>
  <Words>62</Words>
  <Application>Microsoft Office PowerPoint</Application>
  <PresentationFormat>Custom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Main Event</vt:lpstr>
      <vt:lpstr>Hybrid Dogs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R</vt:lpstr>
      <vt:lpstr>T</vt:lpstr>
      <vt:lpstr>V</vt:lpstr>
      <vt:lpstr>W</vt:lpstr>
      <vt:lpstr>Y</vt:lpstr>
      <vt:lpstr>Z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Dogs</dc:title>
  <dc:creator>Heidi Ward</dc:creator>
  <cp:lastModifiedBy>hward</cp:lastModifiedBy>
  <cp:revision>12</cp:revision>
  <dcterms:created xsi:type="dcterms:W3CDTF">2017-04-19T15:06:00Z</dcterms:created>
  <dcterms:modified xsi:type="dcterms:W3CDTF">2017-04-20T18:10:43Z</dcterms:modified>
</cp:coreProperties>
</file>