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WSVinX8L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U1Szu30EM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Gowning for Surgery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Sterile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XWSVinX8L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6778" y="1446935"/>
            <a:ext cx="6958445" cy="39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6782" y="26704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Practice Makes Perfect!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712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6782" y="267046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Now Let’s Refold Those Gowns!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241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U1Szu30EM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28505" y="1758661"/>
            <a:ext cx="6334991" cy="356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6782" y="255616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You are Ready for Surgery!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78" y="3950212"/>
            <a:ext cx="3453245" cy="23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45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</TotalTime>
  <Words>21</Words>
  <Application>Microsoft Office PowerPoint</Application>
  <PresentationFormat>Widescreen</PresentationFormat>
  <Paragraphs>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Circuit</vt:lpstr>
      <vt:lpstr>Gowning for Surgery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Gowning for Surgery</dc:title>
  <dc:creator>Heidi Ward</dc:creator>
  <cp:lastModifiedBy>Heidi Ward</cp:lastModifiedBy>
  <cp:revision>4</cp:revision>
  <dcterms:created xsi:type="dcterms:W3CDTF">2016-05-31T18:10:45Z</dcterms:created>
  <dcterms:modified xsi:type="dcterms:W3CDTF">2016-06-23T18:01:41Z</dcterms:modified>
</cp:coreProperties>
</file>