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0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6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1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0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55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2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5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4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1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5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2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44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Fluid therapy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Fluid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Administration of specially formulated liquids for treatment of disease or prevention of problems  </a:t>
            </a:r>
          </a:p>
          <a:p>
            <a:r>
              <a:rPr lang="en-US" dirty="0" smtClean="0"/>
              <a:t>More than half of body weight is water!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37" y="3509010"/>
            <a:ext cx="3533568" cy="3070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give fluid 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animals are sick and do not drink enough</a:t>
            </a:r>
          </a:p>
          <a:p>
            <a:r>
              <a:rPr lang="en-US" dirty="0" smtClean="0"/>
              <a:t>When animals are losing fluids through vomit or diarrhea</a:t>
            </a:r>
          </a:p>
          <a:p>
            <a:r>
              <a:rPr lang="en-US" dirty="0" smtClean="0"/>
              <a:t>When kidneys are not working properly</a:t>
            </a:r>
          </a:p>
          <a:p>
            <a:r>
              <a:rPr lang="en-US" dirty="0" smtClean="0"/>
              <a:t>When electrolytes in the blood are not balanced</a:t>
            </a:r>
          </a:p>
          <a:p>
            <a:r>
              <a:rPr lang="en-US" dirty="0" smtClean="0"/>
              <a:t>When an animal is under anesthesia to maintain blood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261" y="4686300"/>
            <a:ext cx="2271248" cy="1703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fluids?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1446" cy="3424107"/>
          </a:xfrm>
        </p:spPr>
        <p:txBody>
          <a:bodyPr/>
          <a:lstStyle/>
          <a:p>
            <a:r>
              <a:rPr lang="en-US" dirty="0" smtClean="0"/>
              <a:t>Water is the main component</a:t>
            </a:r>
          </a:p>
          <a:p>
            <a:r>
              <a:rPr lang="en-US" dirty="0" smtClean="0"/>
              <a:t>sodium, potassium, calcium or other electrolytes</a:t>
            </a:r>
          </a:p>
          <a:p>
            <a:r>
              <a:rPr lang="en-US" dirty="0" smtClean="0"/>
              <a:t>May contain glucose</a:t>
            </a:r>
          </a:p>
          <a:p>
            <a:r>
              <a:rPr lang="en-US" dirty="0" smtClean="0"/>
              <a:t>Intravenous medications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20" y="2214694"/>
            <a:ext cx="4122420" cy="412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fluids given?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Administered through a catheter placed in the animal’s vein</a:t>
            </a:r>
          </a:p>
          <a:p>
            <a:r>
              <a:rPr lang="en-US" dirty="0" smtClean="0"/>
              <a:t>Administered under the skin</a:t>
            </a:r>
          </a:p>
          <a:p>
            <a:r>
              <a:rPr lang="en-US" dirty="0" smtClean="0"/>
              <a:t>Set fluid rate using gravity by drops per Minute</a:t>
            </a:r>
          </a:p>
          <a:p>
            <a:r>
              <a:rPr lang="en-US" dirty="0" smtClean="0"/>
              <a:t>Set fluid rate using pump by milliliters per hour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29"/>
          <a:stretch/>
        </p:blipFill>
        <p:spPr>
          <a:xfrm>
            <a:off x="8846820" y="2718467"/>
            <a:ext cx="2927146" cy="222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30" t="37900" r="-3630" b="-4134"/>
          <a:stretch/>
        </p:blipFill>
        <p:spPr>
          <a:xfrm>
            <a:off x="6997065" y="4686299"/>
            <a:ext cx="2204085" cy="201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8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fluid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Check pulse quality and heart rate every 2 hours </a:t>
            </a:r>
          </a:p>
          <a:p>
            <a:r>
              <a:rPr lang="en-US" dirty="0" smtClean="0"/>
              <a:t>Check lungs every 2 hours for pulmonary crackles</a:t>
            </a:r>
          </a:p>
          <a:p>
            <a:r>
              <a:rPr lang="en-US" dirty="0" smtClean="0"/>
              <a:t>Anesthesia rate for cats should start at 3</a:t>
            </a:r>
            <a:r>
              <a:rPr lang="en-US" cap="none" dirty="0" smtClean="0"/>
              <a:t>ml</a:t>
            </a:r>
            <a:r>
              <a:rPr lang="en-US" dirty="0" smtClean="0"/>
              <a:t>/</a:t>
            </a:r>
            <a:r>
              <a:rPr lang="en-US" cap="none" dirty="0" smtClean="0"/>
              <a:t>kg</a:t>
            </a:r>
            <a:r>
              <a:rPr lang="en-US" dirty="0" smtClean="0"/>
              <a:t>/</a:t>
            </a:r>
            <a:r>
              <a:rPr lang="en-US" cap="none" dirty="0" err="1" smtClean="0"/>
              <a:t>hr</a:t>
            </a:r>
            <a:r>
              <a:rPr lang="en-US" cap="none" dirty="0" smtClean="0"/>
              <a:t> </a:t>
            </a:r>
          </a:p>
          <a:p>
            <a:r>
              <a:rPr lang="en-US" cap="none" dirty="0" smtClean="0"/>
              <a:t>ANESTHESIA RATE FOR DOGS SHOULD START AT 5ml/kg/</a:t>
            </a:r>
            <a:r>
              <a:rPr lang="en-US" cap="none" dirty="0" err="1" smtClean="0"/>
              <a:t>hr</a:t>
            </a:r>
            <a:endParaRPr lang="en-US" cap="none" dirty="0" smtClean="0"/>
          </a:p>
          <a:p>
            <a:r>
              <a:rPr lang="en-US" cap="none" dirty="0" smtClean="0"/>
              <a:t>REDUCE RATE BY 25% AFTER FIRST HOUR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250"/>
          <a:stretch/>
        </p:blipFill>
        <p:spPr>
          <a:xfrm>
            <a:off x="8237284" y="4079145"/>
            <a:ext cx="3040316" cy="2394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8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Line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Always use a new bag of fluids if given IV</a:t>
            </a:r>
          </a:p>
          <a:p>
            <a:r>
              <a:rPr lang="en-US" dirty="0" smtClean="0"/>
              <a:t>Tear sterile seal on bag and place drip line</a:t>
            </a:r>
          </a:p>
          <a:p>
            <a:r>
              <a:rPr lang="en-US" dirty="0" smtClean="0"/>
              <a:t>Best to use a </a:t>
            </a:r>
            <a:r>
              <a:rPr lang="en-US" dirty="0" err="1" smtClean="0"/>
              <a:t>luer</a:t>
            </a:r>
            <a:r>
              <a:rPr lang="en-US" dirty="0" smtClean="0"/>
              <a:t>-lock to keep line secure to catheter</a:t>
            </a:r>
          </a:p>
          <a:p>
            <a:r>
              <a:rPr lang="en-US" dirty="0" smtClean="0"/>
              <a:t>Use y-port if more than one bag </a:t>
            </a:r>
            <a:r>
              <a:rPr lang="en-US" smtClean="0"/>
              <a:t>of fluids is used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7180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</TotalTime>
  <Words>226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Fluid therapy</vt:lpstr>
      <vt:lpstr>What is Fluid Therapy</vt:lpstr>
      <vt:lpstr>Why do we give fluid therapy?</vt:lpstr>
      <vt:lpstr>What is in the fluids?</vt:lpstr>
      <vt:lpstr>How are fluids given?</vt:lpstr>
      <vt:lpstr>Monitoring fluid therapy</vt:lpstr>
      <vt:lpstr>Fluid Line set up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therapy</dc:title>
  <dc:creator>Heidi Ward</dc:creator>
  <cp:lastModifiedBy>Heidi Ward</cp:lastModifiedBy>
  <cp:revision>5</cp:revision>
  <dcterms:created xsi:type="dcterms:W3CDTF">2017-06-24T19:17:25Z</dcterms:created>
  <dcterms:modified xsi:type="dcterms:W3CDTF">2018-07-09T17:11:07Z</dcterms:modified>
</cp:coreProperties>
</file>