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Blood Smear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66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Blood smear?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1"/>
            <a:ext cx="10820400" cy="281178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A blood smear is a blood test used to look for abnormalities in blood </a:t>
            </a:r>
            <a:r>
              <a:rPr lang="en-US" dirty="0" smtClean="0"/>
              <a:t>cells</a:t>
            </a:r>
          </a:p>
          <a:p>
            <a:r>
              <a:rPr lang="en-US" dirty="0" smtClean="0"/>
              <a:t>The </a:t>
            </a:r>
            <a:r>
              <a:rPr lang="en-US" dirty="0"/>
              <a:t>three main blood cells that the test focuses on </a:t>
            </a:r>
            <a:r>
              <a:rPr lang="en-US" dirty="0" smtClean="0"/>
              <a:t>are </a:t>
            </a:r>
            <a:r>
              <a:rPr lang="en-US" dirty="0"/>
              <a:t>red cells, which carry oxygen throughout the </a:t>
            </a:r>
            <a:r>
              <a:rPr lang="en-US" dirty="0" smtClean="0"/>
              <a:t>body, white </a:t>
            </a:r>
            <a:r>
              <a:rPr lang="en-US" dirty="0"/>
              <a:t>cells, which help </a:t>
            </a:r>
            <a:r>
              <a:rPr lang="en-US" dirty="0" smtClean="0"/>
              <a:t>the </a:t>
            </a:r>
            <a:r>
              <a:rPr lang="en-US" dirty="0"/>
              <a:t>body fight </a:t>
            </a:r>
            <a:r>
              <a:rPr lang="en-US" dirty="0" smtClean="0"/>
              <a:t>infections and </a:t>
            </a:r>
            <a:r>
              <a:rPr lang="en-US" dirty="0"/>
              <a:t>platelets, which are important for blood </a:t>
            </a:r>
            <a:r>
              <a:rPr lang="en-US" dirty="0" smtClean="0"/>
              <a:t>clotting</a:t>
            </a:r>
          </a:p>
          <a:p>
            <a:r>
              <a:rPr lang="en-US" dirty="0" smtClean="0"/>
              <a:t>An ideal blood smear has an even distribution with a feathered edge and a thin monolayer (zone of morphology)</a:t>
            </a:r>
          </a:p>
          <a:p>
            <a:r>
              <a:rPr lang="en-US" dirty="0" smtClean="0"/>
              <a:t>The feathered edge will contain larger white blood cells and platelet clumps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0" y="6355844"/>
            <a:ext cx="2093980" cy="3931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53219"/>
          <a:stretch/>
        </p:blipFill>
        <p:spPr>
          <a:xfrm>
            <a:off x="5604682" y="5288133"/>
            <a:ext cx="5762995" cy="126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1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process?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0" y="6355844"/>
            <a:ext cx="2093980" cy="3931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7261" y="2933225"/>
            <a:ext cx="6263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Apply single blood drop at one end of a clean slide </a:t>
            </a:r>
            <a:r>
              <a:rPr lang="en-US" dirty="0" smtClean="0">
                <a:sym typeface="Wingdings" panose="05000000000000000000" pitchFamily="2" charset="2"/>
              </a:rPr>
              <a:t>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7240" y="4091685"/>
            <a:ext cx="6423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Use another clean slide to briefly pull drop backward </a:t>
            </a:r>
            <a:r>
              <a:rPr lang="en-US" dirty="0" smtClean="0">
                <a:sym typeface="Wingdings" panose="05000000000000000000" pitchFamily="2" charset="2"/>
              </a:rPr>
              <a:t>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960" y="5454713"/>
            <a:ext cx="7110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In smooth motion, spread the drop to toward other end </a:t>
            </a:r>
            <a:r>
              <a:rPr lang="en-US" dirty="0" smtClean="0">
                <a:sym typeface="Wingdings" panose="05000000000000000000" pitchFamily="2" charset="2"/>
              </a:rPr>
              <a:t>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163" y="1848481"/>
            <a:ext cx="3284357" cy="479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6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Finished Product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0" y="6355844"/>
            <a:ext cx="2093980" cy="3931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487" y="2566987"/>
            <a:ext cx="4391025" cy="172402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3900487" y="3840480"/>
            <a:ext cx="1082993" cy="6515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20290" y="4480560"/>
            <a:ext cx="2160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Feathered edge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154930" y="2811779"/>
            <a:ext cx="205740" cy="123444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257800" y="4137660"/>
            <a:ext cx="11430" cy="8229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55819" y="4950380"/>
            <a:ext cx="144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Monolayer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47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go wrong?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0" y="6355844"/>
            <a:ext cx="2093980" cy="393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673" y="2057401"/>
            <a:ext cx="3372975" cy="43095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2057401"/>
            <a:ext cx="60890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+mj-lt"/>
              <a:buAutoNum type="alphaUcPeriod"/>
            </a:pPr>
            <a:r>
              <a:rPr lang="en-US" sz="1600" dirty="0" smtClean="0"/>
              <a:t> Rough edge on spreader slide</a:t>
            </a:r>
          </a:p>
          <a:p>
            <a:pPr>
              <a:buFont typeface="+mj-lt"/>
              <a:buAutoNum type="alphaUcPeriod"/>
            </a:pPr>
            <a:endParaRPr lang="en-US" sz="1600" dirty="0" smtClean="0"/>
          </a:p>
          <a:p>
            <a:pPr>
              <a:buFont typeface="+mj-lt"/>
              <a:buAutoNum type="alphaUcPeriod"/>
            </a:pPr>
            <a:r>
              <a:rPr lang="en-US" sz="1600" dirty="0" smtClean="0"/>
              <a:t> Hesitation when spreading</a:t>
            </a:r>
          </a:p>
          <a:p>
            <a:pPr>
              <a:buFont typeface="+mj-lt"/>
              <a:buAutoNum type="alphaUcPeriod"/>
            </a:pPr>
            <a:endParaRPr lang="en-US" sz="1600" dirty="0" smtClean="0"/>
          </a:p>
          <a:p>
            <a:pPr>
              <a:buFont typeface="+mj-lt"/>
              <a:buAutoNum type="alphaUcPeriod"/>
            </a:pPr>
            <a:r>
              <a:rPr lang="en-US" sz="1600" dirty="0" smtClean="0"/>
              <a:t> Spreader slide pushed too quickly</a:t>
            </a:r>
          </a:p>
          <a:p>
            <a:pPr>
              <a:buFont typeface="+mj-lt"/>
              <a:buAutoNum type="alphaUcPeriod"/>
            </a:pPr>
            <a:endParaRPr lang="en-US" sz="1600" dirty="0" smtClean="0"/>
          </a:p>
          <a:p>
            <a:pPr>
              <a:buFont typeface="+mj-lt"/>
              <a:buAutoNum type="alphaUcPeriod"/>
            </a:pPr>
            <a:r>
              <a:rPr lang="en-US" sz="1600" dirty="0" smtClean="0"/>
              <a:t> Drop of blood was too small</a:t>
            </a:r>
          </a:p>
          <a:p>
            <a:pPr>
              <a:buFont typeface="+mj-lt"/>
              <a:buAutoNum type="alphaUcPeriod"/>
            </a:pPr>
            <a:endParaRPr lang="en-US" sz="1600" dirty="0" smtClean="0"/>
          </a:p>
          <a:p>
            <a:pPr>
              <a:buFont typeface="+mj-lt"/>
              <a:buAutoNum type="alphaUcPeriod"/>
            </a:pPr>
            <a:r>
              <a:rPr lang="en-US" sz="1600" dirty="0" smtClean="0"/>
              <a:t> Blood not </a:t>
            </a:r>
            <a:r>
              <a:rPr lang="en-US" sz="1600" dirty="0"/>
              <a:t>allowed to spread across the width of the </a:t>
            </a:r>
            <a:r>
              <a:rPr lang="en-US" sz="1600" dirty="0" smtClean="0"/>
              <a:t>slide</a:t>
            </a:r>
          </a:p>
          <a:p>
            <a:pPr>
              <a:buFont typeface="+mj-lt"/>
              <a:buAutoNum type="alphaUcPeriod"/>
            </a:pPr>
            <a:endParaRPr lang="en-US" sz="1600" dirty="0" smtClean="0"/>
          </a:p>
          <a:p>
            <a:pPr>
              <a:buFont typeface="+mj-lt"/>
              <a:buAutoNum type="alphaUcPeriod"/>
            </a:pPr>
            <a:r>
              <a:rPr lang="en-US" sz="1600" dirty="0" smtClean="0"/>
              <a:t> Dirt </a:t>
            </a:r>
            <a:r>
              <a:rPr lang="en-US" sz="1600" dirty="0"/>
              <a:t>or grease on the </a:t>
            </a:r>
            <a:r>
              <a:rPr lang="en-US" sz="1600" dirty="0" smtClean="0"/>
              <a:t>slide (elevated </a:t>
            </a:r>
            <a:r>
              <a:rPr lang="en-US" sz="1600" dirty="0"/>
              <a:t>lipids in the </a:t>
            </a:r>
            <a:r>
              <a:rPr lang="en-US" sz="1600" dirty="0" smtClean="0"/>
              <a:t>blood)</a:t>
            </a:r>
          </a:p>
          <a:p>
            <a:pPr>
              <a:buFont typeface="+mj-lt"/>
              <a:buAutoNum type="alphaUcPeriod"/>
            </a:pPr>
            <a:endParaRPr lang="en-US" sz="1600" dirty="0" smtClean="0"/>
          </a:p>
          <a:p>
            <a:pPr>
              <a:buFont typeface="+mj-lt"/>
              <a:buAutoNum type="alphaUcPeriod"/>
            </a:pPr>
            <a:r>
              <a:rPr lang="en-US" sz="1600" dirty="0" smtClean="0"/>
              <a:t> Uneven </a:t>
            </a:r>
            <a:r>
              <a:rPr lang="en-US" sz="1600" dirty="0"/>
              <a:t>pressure on the spreader </a:t>
            </a:r>
            <a:r>
              <a:rPr lang="en-US" sz="1600" dirty="0" smtClean="0"/>
              <a:t>slide</a:t>
            </a:r>
          </a:p>
          <a:p>
            <a:pPr>
              <a:buFont typeface="+mj-lt"/>
              <a:buAutoNum type="alphaUcPeriod"/>
            </a:pPr>
            <a:endParaRPr lang="en-US" sz="1600" dirty="0" smtClean="0"/>
          </a:p>
          <a:p>
            <a:pPr>
              <a:buFont typeface="+mj-lt"/>
              <a:buAutoNum type="alphaUcPeriod"/>
            </a:pPr>
            <a:r>
              <a:rPr lang="en-US" sz="1600" dirty="0" smtClean="0"/>
              <a:t> Time </a:t>
            </a:r>
            <a:r>
              <a:rPr lang="en-US" sz="1600" dirty="0"/>
              <a:t>delay; drop of blood began to dry</a:t>
            </a:r>
          </a:p>
        </p:txBody>
      </p:sp>
    </p:spTree>
    <p:extLst>
      <p:ext uri="{BB962C8B-B14F-4D97-AF65-F5344CB8AC3E}">
        <p14:creationId xmlns:p14="http://schemas.microsoft.com/office/powerpoint/2010/main" val="3392234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0" y="6355844"/>
            <a:ext cx="2093980" cy="393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4000"/>
          <a:stretch/>
        </p:blipFill>
        <p:spPr>
          <a:xfrm>
            <a:off x="3684270" y="1965959"/>
            <a:ext cx="4823460" cy="347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5009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46</TotalTime>
  <Words>210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</vt:lpstr>
      <vt:lpstr>Vapor Trail</vt:lpstr>
      <vt:lpstr>Blood Smear</vt:lpstr>
      <vt:lpstr>What is a Blood smear?</vt:lpstr>
      <vt:lpstr>What is the process?</vt:lpstr>
      <vt:lpstr>Finished Product</vt:lpstr>
      <vt:lpstr>What can go wrong?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Smear</dc:title>
  <dc:creator>Heidi Ward</dc:creator>
  <cp:lastModifiedBy>Heidi Ward</cp:lastModifiedBy>
  <cp:revision>7</cp:revision>
  <dcterms:created xsi:type="dcterms:W3CDTF">2017-06-16T18:43:11Z</dcterms:created>
  <dcterms:modified xsi:type="dcterms:W3CDTF">2017-12-19T22:35:57Z</dcterms:modified>
</cp:coreProperties>
</file>