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Anesthesia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It’s all about the oxygen…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use anesthesia?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 pain during surgical procedures</a:t>
            </a:r>
          </a:p>
          <a:p>
            <a:r>
              <a:rPr lang="en-US" dirty="0" smtClean="0"/>
              <a:t>Keep the patient immobile for diagnostic/surgical procedures</a:t>
            </a:r>
          </a:p>
          <a:p>
            <a:r>
              <a:rPr lang="en-US" dirty="0" smtClean="0"/>
              <a:t>Keep the patient from biting</a:t>
            </a:r>
            <a:r>
              <a:rPr lang="en-US" dirty="0" smtClean="0"/>
              <a:t>!</a:t>
            </a:r>
          </a:p>
          <a:p>
            <a:r>
              <a:rPr lang="en-US" dirty="0" smtClean="0"/>
              <a:t>Provide adequate oxygen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35" y="4042064"/>
            <a:ext cx="3928869" cy="221326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8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12530"/>
            <a:ext cx="9374187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Oxygen and anesthetic are transported to the animal's lungs from the anesthesia machine through a face mask or tracheal tube. An inflatable cuff on the distal end of the tracheal tube facilitates a seal with the inner wall of the trachea.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Circle Breathing Circuit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83" y="2097088"/>
            <a:ext cx="5899230" cy="3719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12627" y="2171700"/>
            <a:ext cx="397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Oxygen source</a:t>
            </a:r>
          </a:p>
          <a:p>
            <a:pPr marL="342900" indent="-342900">
              <a:buAutoNum type="alphaUcPeriod"/>
            </a:pPr>
            <a:r>
              <a:rPr lang="en-US" dirty="0" smtClean="0"/>
              <a:t>Pressure gauge</a:t>
            </a:r>
          </a:p>
          <a:p>
            <a:pPr marL="342900" indent="-342900">
              <a:buAutoNum type="alphaUcPeriod"/>
            </a:pPr>
            <a:r>
              <a:rPr lang="en-US" dirty="0" smtClean="0"/>
              <a:t>Oxygen flow meter</a:t>
            </a:r>
          </a:p>
          <a:p>
            <a:pPr marL="342900" indent="-342900">
              <a:buAutoNum type="alphaUcPeriod"/>
            </a:pPr>
            <a:r>
              <a:rPr lang="en-US" dirty="0" smtClean="0"/>
              <a:t>Gas </a:t>
            </a:r>
            <a:r>
              <a:rPr lang="en-US" dirty="0" err="1" smtClean="0"/>
              <a:t>Vaporizor</a:t>
            </a:r>
            <a:endParaRPr lang="en-US" dirty="0" smtClean="0"/>
          </a:p>
          <a:p>
            <a:pPr marL="342900" indent="-342900">
              <a:buAutoNum type="alphaUcPeriod"/>
            </a:pPr>
            <a:r>
              <a:rPr lang="en-US" dirty="0" smtClean="0"/>
              <a:t>Inhalation tube</a:t>
            </a:r>
          </a:p>
          <a:p>
            <a:pPr marL="342900" indent="-342900">
              <a:buAutoNum type="alphaUcPeriod"/>
            </a:pPr>
            <a:r>
              <a:rPr lang="en-US" dirty="0" smtClean="0"/>
              <a:t>Connection port</a:t>
            </a:r>
          </a:p>
          <a:p>
            <a:pPr marL="342900" indent="-342900">
              <a:buAutoNum type="alphaUcPeriod"/>
            </a:pPr>
            <a:r>
              <a:rPr lang="en-US" dirty="0" smtClean="0"/>
              <a:t>Exhalation tube</a:t>
            </a:r>
          </a:p>
          <a:p>
            <a:pPr marL="342900" indent="-342900">
              <a:buAutoNum type="alphaUcPeriod"/>
            </a:pPr>
            <a:r>
              <a:rPr lang="en-US" dirty="0" err="1" smtClean="0"/>
              <a:t>Resevoir</a:t>
            </a:r>
            <a:r>
              <a:rPr lang="en-US" dirty="0" smtClean="0"/>
              <a:t> bag</a:t>
            </a:r>
          </a:p>
          <a:p>
            <a:pPr marL="342900" indent="-342900">
              <a:buAutoNum type="alphaUcPeriod"/>
            </a:pPr>
            <a:r>
              <a:rPr lang="en-US" dirty="0" smtClean="0"/>
              <a:t>Carbon dioxide absorber canister</a:t>
            </a:r>
          </a:p>
          <a:p>
            <a:pPr marL="342900" indent="-342900">
              <a:buAutoNum type="alphaUcPeriod"/>
            </a:pPr>
            <a:r>
              <a:rPr lang="en-US" dirty="0" smtClean="0"/>
              <a:t>Pop off valve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Tubing the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921134"/>
            <a:ext cx="7585097" cy="545668"/>
          </a:xfrm>
        </p:spPr>
        <p:txBody>
          <a:bodyPr>
            <a:normAutofit/>
          </a:bodyPr>
          <a:lstStyle/>
          <a:p>
            <a:r>
              <a:rPr lang="en-US" dirty="0" smtClean="0"/>
              <a:t>Choose endotracheal tube sizes and test cuffs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89" y="898667"/>
            <a:ext cx="2074131" cy="170944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2434243"/>
            <a:ext cx="5625148" cy="545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Sedate patient or mask down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0" y="3410791"/>
            <a:ext cx="8096107" cy="545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Place tube as soon as jaw is relaxed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1411" y="3901040"/>
            <a:ext cx="5248998" cy="545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Start with larger tube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1411" y="4401521"/>
            <a:ext cx="5903624" cy="545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Inflate the cuff and check for ventilation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1411" y="4883804"/>
            <a:ext cx="5248998" cy="545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Connect tube to circuit connection port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41411" y="5357774"/>
            <a:ext cx="5248998" cy="545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Turn on oxygen and anesthesia gas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41412" y="2949618"/>
            <a:ext cx="5625148" cy="545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Place animal into sternal </a:t>
            </a:r>
            <a:r>
              <a:rPr lang="en-US" dirty="0" err="1" smtClean="0"/>
              <a:t>recumbency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52" y="3177522"/>
            <a:ext cx="3340403" cy="250530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80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tube in right?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87" y="2332672"/>
            <a:ext cx="2651718" cy="2616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3410" y="2628900"/>
            <a:ext cx="6446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If the chest moves when you squeeze the reservoir bag, you are in!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If you smell anesthesia gas, the tube or cuff may have a defect.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904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during Anesthesia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3967797" cy="3541714"/>
          </a:xfrm>
        </p:spPr>
        <p:txBody>
          <a:bodyPr>
            <a:normAutofit/>
          </a:bodyPr>
          <a:lstStyle/>
          <a:p>
            <a:r>
              <a:rPr lang="en-US" dirty="0" smtClean="0"/>
              <a:t>Heart rate</a:t>
            </a:r>
          </a:p>
          <a:p>
            <a:r>
              <a:rPr lang="en-US" dirty="0" smtClean="0"/>
              <a:t>Electrocardiogram </a:t>
            </a:r>
          </a:p>
          <a:p>
            <a:r>
              <a:rPr lang="en-US" dirty="0" smtClean="0"/>
              <a:t>Respiratory rate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Blood pressure</a:t>
            </a:r>
          </a:p>
          <a:p>
            <a:r>
              <a:rPr lang="en-US" dirty="0" smtClean="0"/>
              <a:t>Oxygen saturation (spO2)</a:t>
            </a:r>
            <a:endParaRPr lang="en-US" baseline="-25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0" y="2249487"/>
            <a:ext cx="512064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2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Let’s practice on </a:t>
            </a:r>
            <a:r>
              <a:rPr lang="en-US" dirty="0" err="1" smtClean="0"/>
              <a:t>brutus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3185" y="2757805"/>
            <a:ext cx="4058920" cy="304419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6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282</TotalTime>
  <Words>215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Tw Cen MT</vt:lpstr>
      <vt:lpstr>Wingdings</vt:lpstr>
      <vt:lpstr>Circuit</vt:lpstr>
      <vt:lpstr>Anesthesia</vt:lpstr>
      <vt:lpstr>Why do we use anesthesia?</vt:lpstr>
      <vt:lpstr>Anesthesia</vt:lpstr>
      <vt:lpstr>The Circle Breathing Circuit</vt:lpstr>
      <vt:lpstr>Tubing the patient</vt:lpstr>
      <vt:lpstr>Is the tube in right?</vt:lpstr>
      <vt:lpstr>Monitoring during Anesthesia</vt:lpstr>
      <vt:lpstr>Now Let’s practice on brutus!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Anesthesia</dc:title>
  <dc:creator>Heidi Ward</dc:creator>
  <cp:lastModifiedBy>Heidi Ward</cp:lastModifiedBy>
  <cp:revision>16</cp:revision>
  <dcterms:created xsi:type="dcterms:W3CDTF">2016-06-15T13:19:47Z</dcterms:created>
  <dcterms:modified xsi:type="dcterms:W3CDTF">2016-06-23T16:24:37Z</dcterms:modified>
</cp:coreProperties>
</file>